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3" autoAdjust="0"/>
    <p:restoredTop sz="94660"/>
  </p:normalViewPr>
  <p:slideViewPr>
    <p:cSldViewPr snapToGrid="0">
      <p:cViewPr>
        <p:scale>
          <a:sx n="75" d="100"/>
          <a:sy n="75" d="100"/>
        </p:scale>
        <p:origin x="40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8665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3811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5518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7580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200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270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3885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3221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9610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1679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41752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107604-DE7D-416E-98F5-7913DA9668D0}" type="datetimeFigureOut">
              <a:rPr lang="en-AU" smtClean="0"/>
              <a:t>26/04/2024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AAA15A-D896-4674-B2A7-279C8FD2ADB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474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ECCAA68-3292-EDF3-F375-4D2E5AE55E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87600" y="1003300"/>
            <a:ext cx="2374900" cy="2235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Meet their needs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B917D07-4755-EFD2-CAA3-6028F43448A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851400" y="1003300"/>
            <a:ext cx="2374900" cy="2235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Manage closely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238AEF-0C73-A448-8D25-9462498E44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87600" y="3340100"/>
            <a:ext cx="2374900" cy="22352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Keep into account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6D83C1-1104-C732-27B1-9521E6C35D5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851400" y="3340100"/>
            <a:ext cx="2374900" cy="2235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/>
              <a:t>Keep informed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88477E3-F129-C6CE-C8F0-03B78081F71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V="1">
            <a:off x="1816100" y="1003300"/>
            <a:ext cx="0" cy="51435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6FB693C-4F31-7D2B-F9FF-5981D9560A8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816100" y="6146800"/>
            <a:ext cx="54102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E19043A-A3B9-53B6-D106-F9FFA73FEA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76550" y="5854700"/>
            <a:ext cx="3771899" cy="507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rgbClr val="0070C0"/>
                </a:solidFill>
              </a:rPr>
              <a:t>Level of stakeholder interest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58EF50D-A8E8-3043-8F95-3E48C14F9E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69850" y="3086102"/>
            <a:ext cx="3771899" cy="507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rgbClr val="0070C0"/>
                </a:solidFill>
              </a:rPr>
              <a:t>Power/influence of stakeholder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E25EDB-B682-7E45-9DC6-85B22170BD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635250" y="288927"/>
            <a:ext cx="3771899" cy="507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>
                <a:solidFill>
                  <a:srgbClr val="0070C0"/>
                </a:solidFill>
              </a:rPr>
              <a:t>Power-Interest Grid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53EEAD-FA0E-A617-707E-C62C2E922698}"/>
              </a:ext>
            </a:extLst>
          </p:cNvPr>
          <p:cNvSpPr/>
          <p:nvPr/>
        </p:nvSpPr>
        <p:spPr>
          <a:xfrm>
            <a:off x="4489453" y="1612905"/>
            <a:ext cx="1904999" cy="507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400" dirty="0">
                <a:solidFill>
                  <a:srgbClr val="0070C0"/>
                </a:solidFill>
              </a:rPr>
              <a:t>⚪ </a:t>
            </a:r>
            <a:r>
              <a:rPr lang="en-AU" sz="1400" dirty="0">
                <a:solidFill>
                  <a:schemeClr val="bg1"/>
                </a:solidFill>
                <a:highlight>
                  <a:srgbClr val="000000"/>
                </a:highlight>
              </a:rPr>
              <a:t>Stakeholder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4E6B060-3C9F-7784-4851-7531A585D7C5}"/>
              </a:ext>
            </a:extLst>
          </p:cNvPr>
          <p:cNvSpPr/>
          <p:nvPr/>
        </p:nvSpPr>
        <p:spPr>
          <a:xfrm>
            <a:off x="3340101" y="3159124"/>
            <a:ext cx="1904999" cy="507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400" dirty="0">
                <a:solidFill>
                  <a:srgbClr val="0070C0"/>
                </a:solidFill>
              </a:rPr>
              <a:t>⚪ </a:t>
            </a:r>
            <a:r>
              <a:rPr lang="en-AU" sz="1400" dirty="0">
                <a:solidFill>
                  <a:schemeClr val="bg1"/>
                </a:solidFill>
                <a:highlight>
                  <a:srgbClr val="000000"/>
                </a:highlight>
              </a:rPr>
              <a:t>Stakeholder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0F24D0A-1472-343A-43EC-B289947C93EA}"/>
              </a:ext>
            </a:extLst>
          </p:cNvPr>
          <p:cNvSpPr/>
          <p:nvPr/>
        </p:nvSpPr>
        <p:spPr>
          <a:xfrm>
            <a:off x="5080002" y="2212982"/>
            <a:ext cx="1904999" cy="507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400" dirty="0">
                <a:solidFill>
                  <a:srgbClr val="0070C0"/>
                </a:solidFill>
              </a:rPr>
              <a:t>⚪ </a:t>
            </a:r>
            <a:r>
              <a:rPr lang="en-AU" sz="1400" dirty="0">
                <a:solidFill>
                  <a:schemeClr val="bg1"/>
                </a:solidFill>
                <a:highlight>
                  <a:srgbClr val="000000"/>
                </a:highlight>
              </a:rPr>
              <a:t>Stakeholder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3149EF8-48E6-3539-9A89-A0828419F9F4}"/>
              </a:ext>
            </a:extLst>
          </p:cNvPr>
          <p:cNvSpPr/>
          <p:nvPr/>
        </p:nvSpPr>
        <p:spPr>
          <a:xfrm>
            <a:off x="5695949" y="4857758"/>
            <a:ext cx="1904999" cy="507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400" dirty="0">
                <a:solidFill>
                  <a:srgbClr val="0070C0"/>
                </a:solidFill>
              </a:rPr>
              <a:t>⚪ </a:t>
            </a:r>
            <a:r>
              <a:rPr lang="en-AU" sz="1400" dirty="0">
                <a:solidFill>
                  <a:schemeClr val="bg1"/>
                </a:solidFill>
                <a:highlight>
                  <a:srgbClr val="000000"/>
                </a:highlight>
              </a:rPr>
              <a:t>Stakeholder</a:t>
            </a:r>
          </a:p>
        </p:txBody>
      </p:sp>
    </p:spTree>
    <p:extLst>
      <p:ext uri="{BB962C8B-B14F-4D97-AF65-F5344CB8AC3E}">
        <p14:creationId xmlns:p14="http://schemas.microsoft.com/office/powerpoint/2010/main" val="3090545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29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Rodgers</dc:creator>
  <cp:lastModifiedBy>Angela Rodgers</cp:lastModifiedBy>
  <cp:revision>1</cp:revision>
  <dcterms:created xsi:type="dcterms:W3CDTF">2024-04-26T00:37:21Z</dcterms:created>
  <dcterms:modified xsi:type="dcterms:W3CDTF">2024-04-26T00:46:09Z</dcterms:modified>
</cp:coreProperties>
</file>