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4747"/>
    <a:srgbClr val="ADA3A7"/>
    <a:srgbClr val="AE968C"/>
    <a:srgbClr val="A0AF9F"/>
    <a:srgbClr val="9BA3AF"/>
    <a:srgbClr val="156082"/>
    <a:srgbClr val="501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F2D127-D3A6-4FEC-A0AF-43D7F43FFF12}" v="13" dt="2024-04-26T01:29:56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3" autoAdjust="0"/>
    <p:restoredTop sz="94660"/>
  </p:normalViewPr>
  <p:slideViewPr>
    <p:cSldViewPr snapToGrid="0">
      <p:cViewPr varScale="1">
        <p:scale>
          <a:sx n="96" d="100"/>
          <a:sy n="96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866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81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551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7580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200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27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388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322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961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167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175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107604-DE7D-416E-98F5-7913DA9668D0}" type="datetimeFigureOut">
              <a:rPr lang="en-AU" smtClean="0"/>
              <a:t>26/04/2024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AAA15A-D896-4674-B2A7-279C8FD2AD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74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tial Circle 4">
            <a:extLst>
              <a:ext uri="{FF2B5EF4-FFF2-40B4-BE49-F238E27FC236}">
                <a16:creationId xmlns:a16="http://schemas.microsoft.com/office/drawing/2014/main" id="{8C190D6C-EE60-3BAA-FE1C-EF506E4B8E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889552" y="1886951"/>
            <a:ext cx="7364895" cy="8398565"/>
          </a:xfrm>
          <a:prstGeom prst="pie">
            <a:avLst>
              <a:gd name="adj1" fmla="val 0"/>
              <a:gd name="adj2" fmla="val 10822918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6" name="Partial Circle 5">
            <a:extLst>
              <a:ext uri="{FF2B5EF4-FFF2-40B4-BE49-F238E27FC236}">
                <a16:creationId xmlns:a16="http://schemas.microsoft.com/office/drawing/2014/main" id="{B5205A3B-8797-5DCB-5EBF-D4D51BF0BF0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2082507" y="2970984"/>
            <a:ext cx="4978983" cy="6230498"/>
          </a:xfrm>
          <a:prstGeom prst="pie">
            <a:avLst>
              <a:gd name="adj1" fmla="val 0"/>
              <a:gd name="adj2" fmla="val 10822918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A6B89A58-F250-A492-6A72-B83EF5D66D3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0800000">
            <a:off x="2782478" y="3887093"/>
            <a:ext cx="3579040" cy="4398279"/>
          </a:xfrm>
          <a:prstGeom prst="pie">
            <a:avLst>
              <a:gd name="adj1" fmla="val 0"/>
              <a:gd name="adj2" fmla="val 10822918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FF355A-F7B8-AF9D-F239-8983D53ED72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H="1" flipV="1">
            <a:off x="2082506" y="2702257"/>
            <a:ext cx="2489491" cy="338397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581D5C5-41F7-D214-C333-EB07F444EE2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 flipV="1">
            <a:off x="4571997" y="2702257"/>
            <a:ext cx="2374713" cy="338397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89849C1D-7C3E-CB1F-382F-549B750D0A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782477" y="990614"/>
            <a:ext cx="3450437" cy="958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Affecting and affected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EF470A-6C1F-9437-85C3-AD8E177EC6C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4238" y="440645"/>
            <a:ext cx="8896932" cy="693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>
                <a:solidFill>
                  <a:schemeClr val="accent4">
                    <a:lumMod val="50000"/>
                  </a:schemeClr>
                </a:solidFill>
              </a:rPr>
              <a:t>Stakeholder Rainbow Diagram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E197DE1-79CD-E204-FFD2-28A426EAC2D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9746" y="3232405"/>
            <a:ext cx="1637478" cy="958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Affected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F0D48D-7F66-B1AE-3F82-EFAEE57D160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402016" y="3232405"/>
            <a:ext cx="1637478" cy="958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Affecting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DBDA008-A3D7-86BD-F27E-827BB0D836F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88956" y="4394245"/>
            <a:ext cx="1637478" cy="958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Most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A6B028-00B0-0391-CB7C-48980823FD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89629" y="2998685"/>
            <a:ext cx="1637478" cy="958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Moderately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F16B6A-6085-417F-D2DE-E1BDE1491EB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38478" y="1941395"/>
            <a:ext cx="1637478" cy="958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Least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D94491C-0CD6-4927-E1A9-6D8B19812BAE}"/>
              </a:ext>
            </a:extLst>
          </p:cNvPr>
          <p:cNvSpPr>
            <a:spLocks/>
          </p:cNvSpPr>
          <p:nvPr/>
        </p:nvSpPr>
        <p:spPr>
          <a:xfrm>
            <a:off x="5454365" y="2466402"/>
            <a:ext cx="1904999" cy="507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dirty="0">
                <a:solidFill>
                  <a:srgbClr val="0070C0"/>
                </a:solidFill>
              </a:rPr>
              <a:t>⚪ </a:t>
            </a:r>
            <a:r>
              <a:rPr lang="en-AU" sz="1400" dirty="0">
                <a:solidFill>
                  <a:schemeClr val="bg1"/>
                </a:solidFill>
                <a:highlight>
                  <a:srgbClr val="000080"/>
                </a:highlight>
              </a:rPr>
              <a:t>Stakeholder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B9C479-5259-79E5-A507-D258A7599E8D}"/>
              </a:ext>
            </a:extLst>
          </p:cNvPr>
          <p:cNvSpPr>
            <a:spLocks/>
          </p:cNvSpPr>
          <p:nvPr/>
        </p:nvSpPr>
        <p:spPr>
          <a:xfrm>
            <a:off x="2959594" y="5133171"/>
            <a:ext cx="1904999" cy="507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dirty="0">
                <a:solidFill>
                  <a:srgbClr val="0070C0"/>
                </a:solidFill>
              </a:rPr>
              <a:t>⚪ </a:t>
            </a:r>
            <a:r>
              <a:rPr lang="en-AU" sz="1400" dirty="0">
                <a:solidFill>
                  <a:schemeClr val="bg1"/>
                </a:solidFill>
                <a:highlight>
                  <a:srgbClr val="008000"/>
                </a:highlight>
              </a:rPr>
              <a:t>Stakeholder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454290-1661-7A1A-CAEC-3DB1D0FCADB6}"/>
              </a:ext>
            </a:extLst>
          </p:cNvPr>
          <p:cNvSpPr>
            <a:spLocks/>
          </p:cNvSpPr>
          <p:nvPr/>
        </p:nvSpPr>
        <p:spPr>
          <a:xfrm>
            <a:off x="6342537" y="4901581"/>
            <a:ext cx="1904999" cy="507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400" dirty="0">
                <a:solidFill>
                  <a:srgbClr val="0070C0"/>
                </a:solidFill>
              </a:rPr>
              <a:t>⚪ </a:t>
            </a:r>
            <a:r>
              <a:rPr lang="en-AU" sz="1400" dirty="0">
                <a:solidFill>
                  <a:schemeClr val="bg1"/>
                </a:solidFill>
                <a:highlight>
                  <a:srgbClr val="C14747"/>
                </a:highlight>
              </a:rPr>
              <a:t>Stakeholder</a:t>
            </a:r>
          </a:p>
        </p:txBody>
      </p:sp>
    </p:spTree>
    <p:extLst>
      <p:ext uri="{BB962C8B-B14F-4D97-AF65-F5344CB8AC3E}">
        <p14:creationId xmlns:p14="http://schemas.microsoft.com/office/powerpoint/2010/main" val="66416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Rodgers</dc:creator>
  <cp:lastModifiedBy>Angela Rodgers</cp:lastModifiedBy>
  <cp:revision>4</cp:revision>
  <dcterms:created xsi:type="dcterms:W3CDTF">2024-04-26T00:37:21Z</dcterms:created>
  <dcterms:modified xsi:type="dcterms:W3CDTF">2024-04-26T06:42:09Z</dcterms:modified>
</cp:coreProperties>
</file>