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</p:sldIdLst>
  <p:sldSz cx="9144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4747"/>
    <a:srgbClr val="156082"/>
    <a:srgbClr val="ADA3A7"/>
    <a:srgbClr val="AE968C"/>
    <a:srgbClr val="A0AF9F"/>
    <a:srgbClr val="9BA3AF"/>
    <a:srgbClr val="501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484"/>
            <a:ext cx="7772400" cy="3183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802717"/>
            <a:ext cx="6858000" cy="220768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630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04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86834"/>
            <a:ext cx="1971675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86834"/>
            <a:ext cx="5800725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701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83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279653"/>
            <a:ext cx="7886700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6119286"/>
            <a:ext cx="7886700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762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723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6836"/>
            <a:ext cx="78867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241551"/>
            <a:ext cx="3868340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340100"/>
            <a:ext cx="3868340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241551"/>
            <a:ext cx="3887391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340100"/>
            <a:ext cx="388739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65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109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264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316569"/>
            <a:ext cx="4629150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918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16569"/>
            <a:ext cx="4629150" cy="649816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611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945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617B98-9364-9122-2FE1-61E94560A5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79562" y="260953"/>
            <a:ext cx="4798524" cy="9247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dirty="0">
                <a:solidFill>
                  <a:schemeClr val="accent4">
                    <a:lumMod val="50000"/>
                  </a:schemeClr>
                </a:solidFill>
              </a:rPr>
              <a:t>Stakeholder Relationship Network Map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FFA9A5-0670-AE8F-E431-8BDF1100621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4462818" y="1512281"/>
            <a:ext cx="109182" cy="6908388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DD4194-9412-4DFB-96F9-32BE1BBB318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682388" y="8420669"/>
            <a:ext cx="7792872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BB1EB41-1DF2-02A5-51C9-8F17205241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43952" y="1856092"/>
            <a:ext cx="1637732" cy="518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accent1"/>
                </a:solidFill>
              </a:rPr>
              <a:t>Involvement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67BA29-3375-49A1-4642-D6C8EF6CC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4528" y="8420669"/>
            <a:ext cx="1637732" cy="51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accent1"/>
                </a:solidFill>
              </a:rPr>
              <a:t>Against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251FAE-1250-92A4-E3D9-2929A72D0C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56142" y="8420669"/>
            <a:ext cx="1333329" cy="51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accent1"/>
                </a:solidFill>
              </a:rPr>
              <a:t>For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C242B30-2285-2A9A-7B65-C9528B4B54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836" y="1030400"/>
            <a:ext cx="2572603" cy="165138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34F402-E55B-E1B0-E0ED-1AA2CD9896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4528" y="1185706"/>
            <a:ext cx="465673" cy="46567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EE8009-48C8-E612-4FC5-F5002847C46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54528" y="2110459"/>
            <a:ext cx="465673" cy="0"/>
          </a:xfrm>
          <a:prstGeom prst="line">
            <a:avLst/>
          </a:prstGeom>
          <a:ln w="762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6910078-9BF4-2171-7630-96FED05113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5893" y="1185706"/>
            <a:ext cx="1435687" cy="51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 dirty="0">
                <a:solidFill>
                  <a:schemeClr val="accent1"/>
                </a:solidFill>
              </a:rPr>
              <a:t>Bubble size indicates degree of influence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995C6B-F10A-8551-3650-9D3C1665E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24009" y="1933743"/>
            <a:ext cx="1435687" cy="645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 dirty="0">
                <a:solidFill>
                  <a:schemeClr val="accent1"/>
                </a:solidFill>
              </a:rPr>
              <a:t>Line thickness indicates strength of relationship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F9495B-646F-CE08-7F70-5DA8E3ED1494}"/>
              </a:ext>
            </a:extLst>
          </p:cNvPr>
          <p:cNvCxnSpPr>
            <a:cxnSpLocks/>
          </p:cNvCxnSpPr>
          <p:nvPr/>
        </p:nvCxnSpPr>
        <p:spPr>
          <a:xfrm flipH="1">
            <a:off x="2811439" y="2716207"/>
            <a:ext cx="3131273" cy="490819"/>
          </a:xfrm>
          <a:prstGeom prst="line">
            <a:avLst/>
          </a:prstGeom>
          <a:ln w="17145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245D4E5-0062-1FF1-6494-EBC2588C22FE}"/>
              </a:ext>
            </a:extLst>
          </p:cNvPr>
          <p:cNvSpPr/>
          <p:nvPr/>
        </p:nvSpPr>
        <p:spPr>
          <a:xfrm>
            <a:off x="3643951" y="6740301"/>
            <a:ext cx="1338865" cy="13388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 dirty="0" err="1"/>
              <a:t>Stk</a:t>
            </a:r>
            <a:endParaRPr lang="en-AU" sz="10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C2E707A-F62B-881D-3D2D-8FCC2407B914}"/>
              </a:ext>
            </a:extLst>
          </p:cNvPr>
          <p:cNvCxnSpPr>
            <a:cxnSpLocks/>
          </p:cNvCxnSpPr>
          <p:nvPr/>
        </p:nvCxnSpPr>
        <p:spPr>
          <a:xfrm flipH="1">
            <a:off x="3222651" y="3384972"/>
            <a:ext cx="3046984" cy="2275403"/>
          </a:xfrm>
          <a:prstGeom prst="line">
            <a:avLst/>
          </a:prstGeom>
          <a:ln w="1651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656FB1-C3A6-78D6-1F96-FCC24C22165D}"/>
              </a:ext>
            </a:extLst>
          </p:cNvPr>
          <p:cNvCxnSpPr>
            <a:cxnSpLocks/>
          </p:cNvCxnSpPr>
          <p:nvPr/>
        </p:nvCxnSpPr>
        <p:spPr>
          <a:xfrm flipH="1">
            <a:off x="7579560" y="3510772"/>
            <a:ext cx="234300" cy="3482259"/>
          </a:xfrm>
          <a:prstGeom prst="line">
            <a:avLst/>
          </a:prstGeom>
          <a:ln w="1651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493006-9B24-1289-A261-E8D1E7C4674B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187624" y="3796457"/>
            <a:ext cx="154213" cy="943965"/>
          </a:xfrm>
          <a:prstGeom prst="line">
            <a:avLst/>
          </a:prstGeom>
          <a:ln w="4445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847AF0A-0502-03CD-2394-8F0E03588E4F}"/>
              </a:ext>
            </a:extLst>
          </p:cNvPr>
          <p:cNvCxnSpPr>
            <a:cxnSpLocks/>
          </p:cNvCxnSpPr>
          <p:nvPr/>
        </p:nvCxnSpPr>
        <p:spPr>
          <a:xfrm flipH="1" flipV="1">
            <a:off x="2351540" y="3784930"/>
            <a:ext cx="4307945" cy="3425327"/>
          </a:xfrm>
          <a:prstGeom prst="line">
            <a:avLst/>
          </a:prstGeom>
          <a:ln w="762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4900A69-F978-1034-E62E-49000897F5FF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138362" y="6500204"/>
            <a:ext cx="701661" cy="436169"/>
          </a:xfrm>
          <a:prstGeom prst="line">
            <a:avLst/>
          </a:prstGeom>
          <a:ln w="762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0EF31BF-B13C-269E-7EAD-30A248C9DD16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710363" y="4414822"/>
            <a:ext cx="1752455" cy="523846"/>
          </a:xfrm>
          <a:prstGeom prst="line">
            <a:avLst/>
          </a:prstGeom>
          <a:ln w="47625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9D4A162-F593-D677-27CD-E0C1ACDC1E54}"/>
              </a:ext>
            </a:extLst>
          </p:cNvPr>
          <p:cNvCxnSpPr>
            <a:cxnSpLocks/>
            <a:endCxn id="2" idx="6"/>
          </p:cNvCxnSpPr>
          <p:nvPr/>
        </p:nvCxnSpPr>
        <p:spPr>
          <a:xfrm flipH="1">
            <a:off x="3308443" y="5437120"/>
            <a:ext cx="3637107" cy="549006"/>
          </a:xfrm>
          <a:prstGeom prst="line">
            <a:avLst/>
          </a:prstGeom>
          <a:ln w="38100">
            <a:solidFill>
              <a:srgbClr val="C1474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CBAC811-A318-E721-56C8-BF16E4524075}"/>
              </a:ext>
            </a:extLst>
          </p:cNvPr>
          <p:cNvSpPr/>
          <p:nvPr/>
        </p:nvSpPr>
        <p:spPr>
          <a:xfrm>
            <a:off x="4462818" y="3510772"/>
            <a:ext cx="1808100" cy="18081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dirty="0"/>
              <a:t>Stakeholder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1C7CD2-D63A-FABF-FE0B-7DFD3F24CE0E}"/>
              </a:ext>
            </a:extLst>
          </p:cNvPr>
          <p:cNvSpPr/>
          <p:nvPr/>
        </p:nvSpPr>
        <p:spPr>
          <a:xfrm>
            <a:off x="6839951" y="4740422"/>
            <a:ext cx="1003772" cy="10037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 dirty="0" err="1"/>
              <a:t>Stk</a:t>
            </a:r>
            <a:endParaRPr lang="en-AU" sz="10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075A09-3CD1-95EB-8718-598954D8C67B}"/>
              </a:ext>
            </a:extLst>
          </p:cNvPr>
          <p:cNvSpPr/>
          <p:nvPr/>
        </p:nvSpPr>
        <p:spPr>
          <a:xfrm>
            <a:off x="1829029" y="2829965"/>
            <a:ext cx="1003772" cy="10037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 dirty="0" err="1"/>
              <a:t>Stk</a:t>
            </a:r>
            <a:endParaRPr lang="en-AU" sz="1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D8D804-AC33-D7AC-00C9-A36BA3B498C5}"/>
              </a:ext>
            </a:extLst>
          </p:cNvPr>
          <p:cNvSpPr/>
          <p:nvPr/>
        </p:nvSpPr>
        <p:spPr>
          <a:xfrm>
            <a:off x="5921350" y="1333722"/>
            <a:ext cx="2491407" cy="24914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Stakeholder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5221F0E-E194-DE1C-DB38-158511CDA703}"/>
              </a:ext>
            </a:extLst>
          </p:cNvPr>
          <p:cNvSpPr/>
          <p:nvPr/>
        </p:nvSpPr>
        <p:spPr>
          <a:xfrm>
            <a:off x="817036" y="4740422"/>
            <a:ext cx="2491407" cy="24914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Stakeholder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2B5A353-98DA-C97A-12EF-6FD2C39DF6E3}"/>
              </a:ext>
            </a:extLst>
          </p:cNvPr>
          <p:cNvSpPr/>
          <p:nvPr/>
        </p:nvSpPr>
        <p:spPr>
          <a:xfrm>
            <a:off x="6642993" y="6766144"/>
            <a:ext cx="1338865" cy="13388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 dirty="0" err="1"/>
              <a:t>Stk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330985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26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Rodgers</dc:creator>
  <cp:lastModifiedBy>Angela Rodgers</cp:lastModifiedBy>
  <cp:revision>6</cp:revision>
  <dcterms:created xsi:type="dcterms:W3CDTF">2024-04-26T00:37:21Z</dcterms:created>
  <dcterms:modified xsi:type="dcterms:W3CDTF">2024-04-26T06:19:36Z</dcterms:modified>
</cp:coreProperties>
</file>